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3" r:id="rId4"/>
    <p:sldId id="261" r:id="rId5"/>
    <p:sldId id="264" r:id="rId6"/>
    <p:sldId id="262" r:id="rId7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712F"/>
    <a:srgbClr val="666699"/>
    <a:srgbClr val="3399FF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 varScale="1">
        <p:scale>
          <a:sx n="58" d="100"/>
          <a:sy n="58" d="100"/>
        </p:scale>
        <p:origin x="-14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EB3758-CD20-476A-B735-1BE5D820CD2F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211EB6D-7CF4-4B11-A1BE-764A4BEA4067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2500" b="1" dirty="0" smtClean="0"/>
            <a:t>Материально-</a:t>
          </a:r>
          <a:r>
            <a:rPr lang="ru-RU" sz="2500" b="1" baseline="0" dirty="0" smtClean="0"/>
            <a:t> техническое оснащение медицинского </a:t>
          </a:r>
          <a:r>
            <a:rPr lang="ru-RU" sz="2500" b="1" baseline="0" dirty="0" smtClean="0"/>
            <a:t>кабинета Муниципальное бюджетное дошкольное образовательное учреждение «Детский сад №286 компенсирующего вида» Московского района </a:t>
          </a:r>
          <a:r>
            <a:rPr lang="ru-RU" sz="2500" b="1" baseline="0" dirty="0" err="1" smtClean="0"/>
            <a:t>г.Казани</a:t>
          </a:r>
          <a:endParaRPr lang="ru-RU" sz="2500" b="1" baseline="0" dirty="0" smtClean="0"/>
        </a:p>
        <a:p>
          <a:pPr rtl="0"/>
          <a:endParaRPr lang="ru-RU" sz="2500" b="1" dirty="0"/>
        </a:p>
      </dgm:t>
    </dgm:pt>
    <dgm:pt modelId="{3FDF56A0-18FD-4D2E-A558-74B1EA7DF2A9}" type="parTrans" cxnId="{DBA24EEE-6172-46D6-836C-85D76BD2D89A}">
      <dgm:prSet/>
      <dgm:spPr/>
      <dgm:t>
        <a:bodyPr/>
        <a:lstStyle/>
        <a:p>
          <a:endParaRPr lang="ru-RU"/>
        </a:p>
      </dgm:t>
    </dgm:pt>
    <dgm:pt modelId="{0B8AA4E0-A4CD-46EE-8531-2ECBCD6DC76F}" type="sibTrans" cxnId="{DBA24EEE-6172-46D6-836C-85D76BD2D89A}">
      <dgm:prSet/>
      <dgm:spPr/>
      <dgm:t>
        <a:bodyPr/>
        <a:lstStyle/>
        <a:p>
          <a:endParaRPr lang="ru-RU"/>
        </a:p>
      </dgm:t>
    </dgm:pt>
    <dgm:pt modelId="{E843EE2B-D5E9-4F48-A0E5-D11ED2F29E00}" type="pres">
      <dgm:prSet presAssocID="{4CEB3758-CD20-476A-B735-1BE5D820CD2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EDF9FB-4E70-4C3F-9829-553964D1B99D}" type="pres">
      <dgm:prSet presAssocID="{E211EB6D-7CF4-4B11-A1BE-764A4BEA4067}" presName="parentText" presStyleLbl="node1" presStyleIdx="0" presStyleCnt="1" custScaleY="602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A24EEE-6172-46D6-836C-85D76BD2D89A}" srcId="{4CEB3758-CD20-476A-B735-1BE5D820CD2F}" destId="{E211EB6D-7CF4-4B11-A1BE-764A4BEA4067}" srcOrd="0" destOrd="0" parTransId="{3FDF56A0-18FD-4D2E-A558-74B1EA7DF2A9}" sibTransId="{0B8AA4E0-A4CD-46EE-8531-2ECBCD6DC76F}"/>
    <dgm:cxn modelId="{59E49E23-D502-4157-931E-1C2FEE1B7DAF}" type="presOf" srcId="{E211EB6D-7CF4-4B11-A1BE-764A4BEA4067}" destId="{B1EDF9FB-4E70-4C3F-9829-553964D1B99D}" srcOrd="0" destOrd="0" presId="urn:microsoft.com/office/officeart/2005/8/layout/vList2"/>
    <dgm:cxn modelId="{AE335127-D58D-4792-A61A-B2381C148177}" type="presOf" srcId="{4CEB3758-CD20-476A-B735-1BE5D820CD2F}" destId="{E843EE2B-D5E9-4F48-A0E5-D11ED2F29E00}" srcOrd="0" destOrd="0" presId="urn:microsoft.com/office/officeart/2005/8/layout/vList2"/>
    <dgm:cxn modelId="{E339ACFA-9C9E-4E42-B245-9D1CED26E7F6}" type="presParOf" srcId="{E843EE2B-D5E9-4F48-A0E5-D11ED2F29E00}" destId="{B1EDF9FB-4E70-4C3F-9829-553964D1B99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DF9FB-4E70-4C3F-9829-553964D1B99D}">
      <dsp:nvSpPr>
        <dsp:cNvPr id="0" name=""/>
        <dsp:cNvSpPr/>
      </dsp:nvSpPr>
      <dsp:spPr>
        <a:xfrm>
          <a:off x="0" y="70365"/>
          <a:ext cx="8496944" cy="2392417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Материально-</a:t>
          </a:r>
          <a:r>
            <a:rPr lang="ru-RU" sz="2500" b="1" kern="1200" baseline="0" dirty="0" smtClean="0"/>
            <a:t> техническое оснащение медицинского </a:t>
          </a:r>
          <a:r>
            <a:rPr lang="ru-RU" sz="2500" b="1" kern="1200" baseline="0" dirty="0" smtClean="0"/>
            <a:t>кабинета Муниципальное бюджетное дошкольное образовательное учреждение «Детский сад №286 компенсирующего вида» Московского района </a:t>
          </a:r>
          <a:r>
            <a:rPr lang="ru-RU" sz="2500" b="1" kern="1200" baseline="0" dirty="0" err="1" smtClean="0"/>
            <a:t>г.Казани</a:t>
          </a:r>
          <a:endParaRPr lang="ru-RU" sz="2500" b="1" kern="1200" baseline="0" dirty="0" smtClean="0"/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b="1" kern="1200" dirty="0"/>
        </a:p>
      </dsp:txBody>
      <dsp:txXfrm>
        <a:off x="116788" y="187153"/>
        <a:ext cx="8263368" cy="21588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1960" y="4437112"/>
            <a:ext cx="5076056" cy="172819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79512" y="267964"/>
            <a:ext cx="8640960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12968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7964"/>
            <a:ext cx="8640960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88840"/>
            <a:ext cx="8712968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36896286"/>
              </p:ext>
            </p:extLst>
          </p:nvPr>
        </p:nvGraphicFramePr>
        <p:xfrm>
          <a:off x="323528" y="404664"/>
          <a:ext cx="8496944" cy="2533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https://im0-tub-ru.yandex.net/i?id=313961eaa5d12b0e7d06edbf0ebdbe95-l&amp;n=1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8" t="-355" r="39430" b="355"/>
          <a:stretch/>
        </p:blipFill>
        <p:spPr bwMode="auto">
          <a:xfrm>
            <a:off x="7191684" y="3761656"/>
            <a:ext cx="195231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2050" name="Picture 2" descr="C:\Users\User\Downloads\IMG-20210129-WA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32856"/>
            <a:ext cx="6752299" cy="379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IMG-20210129-WA0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94587"/>
            <a:ext cx="7880424" cy="44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User\Downloads\IMG-20210129-WA0006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7912427" cy="445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ownloads\IMG-20210129-WA0005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8208912" cy="461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68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ownloads\IMG-20210129-WA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29814"/>
            <a:ext cx="7904426" cy="444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18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d8b13a1dbad5858bec24edf4bcdfa9dbe31f1"/>
</p:tagLst>
</file>

<file path=ppt/theme/theme1.xml><?xml version="1.0" encoding="utf-8"?>
<a:theme xmlns:a="http://schemas.openxmlformats.org/drawingml/2006/main" name="Тема Office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35</Words>
  <Application>Microsoft Office PowerPoint</Application>
  <PresentationFormat>Экран (4:3)</PresentationFormat>
  <Paragraphs>5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Изумрудная шапка</dc:title>
  <dc:creator>obstinate</dc:creator>
  <dc:description>Шаблон презентации с сайта https://presentation-creation.ru/</dc:description>
  <cp:lastModifiedBy>User</cp:lastModifiedBy>
  <cp:revision>436</cp:revision>
  <dcterms:created xsi:type="dcterms:W3CDTF">2018-02-25T09:09:03Z</dcterms:created>
  <dcterms:modified xsi:type="dcterms:W3CDTF">2021-02-01T13:49:28Z</dcterms:modified>
</cp:coreProperties>
</file>